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71" r:id="rId5"/>
    <p:sldId id="266" r:id="rId6"/>
    <p:sldId id="267" r:id="rId7"/>
    <p:sldId id="269" r:id="rId8"/>
    <p:sldId id="258" r:id="rId9"/>
    <p:sldId id="270" r:id="rId10"/>
    <p:sldId id="259" r:id="rId11"/>
    <p:sldId id="260" r:id="rId12"/>
    <p:sldId id="264" r:id="rId13"/>
    <p:sldId id="263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493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044CC-9BED-4F7F-8D3D-B13B438E04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e-IL" dirty="0"/>
              <a:t>פיתוח מסוע מעבדתי קל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5E7BD-48C4-4D82-9359-7D185FF1D3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 rtl="1"/>
            <a:r>
              <a:rPr lang="he-IL" dirty="0"/>
              <a:t>עבור מעבדת רובוטיקה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E78923-621D-418C-9323-82699DB986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7150" y="954338"/>
            <a:ext cx="8341849" cy="25931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F31BB8-7BC1-4A73-AD50-32ED23CCFC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801"/>
          <a:stretch/>
        </p:blipFill>
        <p:spPr>
          <a:xfrm>
            <a:off x="381003" y="260110"/>
            <a:ext cx="922636" cy="9060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8CD276-0BFB-4A9C-B7E5-6E1E78ED6B1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7569" y="23613"/>
            <a:ext cx="1314085" cy="137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5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2102B-F98A-43AE-A158-9738CABF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תוכנה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39ADD-119B-4428-8070-80B3D5D8B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סביבת הפיתוח </a:t>
            </a:r>
            <a:r>
              <a:rPr lang="he-IL" dirty="0" err="1"/>
              <a:t>ארדואינו</a:t>
            </a:r>
            <a:endParaRPr lang="he-IL" dirty="0"/>
          </a:p>
          <a:p>
            <a:pPr algn="r" rtl="1"/>
            <a:r>
              <a:rPr lang="he-IL" dirty="0"/>
              <a:t>קוד </a:t>
            </a:r>
            <a:r>
              <a:rPr lang="en-US" dirty="0" err="1"/>
              <a:t>c++</a:t>
            </a:r>
            <a:endParaRPr lang="he-IL" dirty="0"/>
          </a:p>
          <a:p>
            <a:pPr algn="r" rtl="1"/>
            <a:r>
              <a:rPr lang="he-IL" dirty="0"/>
              <a:t>שימוש בטיימר </a:t>
            </a:r>
            <a:r>
              <a:rPr lang="en-US" dirty="0"/>
              <a:t>(pulse / direction)</a:t>
            </a:r>
            <a:endParaRPr lang="he-IL" dirty="0"/>
          </a:p>
          <a:p>
            <a:pPr algn="r" rtl="1"/>
            <a:r>
              <a:rPr lang="en-US" dirty="0"/>
              <a:t>Parser</a:t>
            </a:r>
            <a:r>
              <a:rPr lang="he-IL" dirty="0"/>
              <a:t> מותאם</a:t>
            </a:r>
          </a:p>
          <a:p>
            <a:pPr algn="r" rtl="1"/>
            <a:endParaRPr lang="he-IL" dirty="0"/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B53698-3E9E-43D8-A48F-58B70330FE9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7569" y="23613"/>
            <a:ext cx="1314085" cy="137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27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2102B-F98A-43AE-A158-9738CABF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ממשק משתמש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39ADD-119B-4428-8070-80B3D5D8B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תקשורת </a:t>
            </a:r>
            <a:r>
              <a:rPr lang="he-IL" dirty="0" err="1"/>
              <a:t>סיריאלית</a:t>
            </a:r>
            <a:r>
              <a:rPr lang="he-IL" dirty="0"/>
              <a:t> על גבי </a:t>
            </a:r>
            <a:r>
              <a:rPr lang="en-US" dirty="0"/>
              <a:t>USB</a:t>
            </a:r>
            <a:endParaRPr lang="he-IL" dirty="0"/>
          </a:p>
          <a:p>
            <a:pPr algn="r" rtl="1"/>
            <a:r>
              <a:rPr lang="he-IL" dirty="0"/>
              <a:t>פקודות קלט פלט </a:t>
            </a:r>
            <a:r>
              <a:rPr lang="he-IL" dirty="0" err="1"/>
              <a:t>טקסטיות</a:t>
            </a:r>
            <a:r>
              <a:rPr lang="he-IL" dirty="0"/>
              <a:t> קריאות</a:t>
            </a:r>
          </a:p>
          <a:p>
            <a:pPr algn="r" rtl="1"/>
            <a:r>
              <a:rPr lang="he-IL" dirty="0"/>
              <a:t>עזרה: </a:t>
            </a:r>
            <a:r>
              <a:rPr lang="en-US" dirty="0"/>
              <a:t>help</a:t>
            </a:r>
          </a:p>
          <a:p>
            <a:pPr algn="r" rtl="1"/>
            <a:r>
              <a:rPr lang="he-IL" dirty="0"/>
              <a:t>ארגומנטים של פקודה כקלט וכפלט</a:t>
            </a:r>
          </a:p>
          <a:p>
            <a:pPr algn="r" rt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41C96C-63C2-4344-8AE3-AA20DF5B40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7569" y="23613"/>
            <a:ext cx="1314085" cy="13790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D349F1-2825-4C74-A9A9-454DED4DB9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89212" y="3802479"/>
            <a:ext cx="3229426" cy="2638793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694022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2102B-F98A-43AE-A158-9738CABF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אז... דומה?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FCEBEA-0995-4E3D-9700-7CBB0978D9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7569" y="23613"/>
            <a:ext cx="1314085" cy="13790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B58E39-FE77-4D4F-9C89-BC2718F872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0" t="23517" b="27822"/>
          <a:stretch/>
        </p:blipFill>
        <p:spPr>
          <a:xfrm>
            <a:off x="3373395" y="1841158"/>
            <a:ext cx="6664410" cy="2582562"/>
          </a:xfrm>
          <a:prstGeom prst="round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5D6D0E-26B0-4A4C-9AD3-6CF7507AB66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443920">
            <a:off x="3179806" y="3693126"/>
            <a:ext cx="7459362" cy="300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2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4C5F46-4FAC-42EF-A725-BA07A8B787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7569" y="23613"/>
            <a:ext cx="1314085" cy="13790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4AD935-7456-4B47-BA9F-BD4492AF5F87}"/>
              </a:ext>
            </a:extLst>
          </p:cNvPr>
          <p:cNvSpPr/>
          <p:nvPr/>
        </p:nvSpPr>
        <p:spPr>
          <a:xfrm rot="21075116">
            <a:off x="2572852" y="1595735"/>
            <a:ext cx="7787709" cy="1323439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תודה על ההקשבה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FBE9B7-0C91-4A55-BFF8-6941AE9577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4252" y="3429000"/>
            <a:ext cx="2480826" cy="31670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11F9C1-97B0-4848-9936-04A945E50A6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73426" y="3428999"/>
            <a:ext cx="2480826" cy="31670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F94B1B-8433-4C65-AAC1-8475900607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35078" y="3503693"/>
            <a:ext cx="2480826" cy="31670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CB9DE9-1B75-449E-94C8-B49ECC593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9850">
            <a:off x="4435961" y="1522521"/>
            <a:ext cx="852732" cy="8235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448193-F7FD-4489-B470-91C8FE40A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96129">
            <a:off x="8432255" y="915620"/>
            <a:ext cx="866612" cy="83692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39A936A-8684-43EE-ABC1-D12BFB7DEA1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944768">
            <a:off x="6330190" y="904872"/>
            <a:ext cx="743020" cy="99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64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2102B-F98A-43AE-A158-9738CABF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39ADD-119B-4428-8070-80B3D5D8B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14EAC0-5C77-4A4D-8349-BBEB78F6B1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7569" y="23613"/>
            <a:ext cx="1314085" cy="137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35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2102B-F98A-43AE-A158-9738CABF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דיסציפלינות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39ADD-119B-4428-8070-80B3D5D8B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מבוא</a:t>
            </a:r>
          </a:p>
          <a:p>
            <a:pPr algn="r" rtl="1"/>
            <a:r>
              <a:rPr lang="he-IL" dirty="0"/>
              <a:t>מכניקה</a:t>
            </a:r>
          </a:p>
          <a:p>
            <a:pPr algn="r" rtl="1"/>
            <a:r>
              <a:rPr lang="he-IL" dirty="0"/>
              <a:t>חומרה</a:t>
            </a:r>
          </a:p>
          <a:p>
            <a:pPr algn="r" rtl="1"/>
            <a:r>
              <a:rPr lang="he-IL" dirty="0"/>
              <a:t>תוכנה</a:t>
            </a:r>
          </a:p>
          <a:p>
            <a:pPr algn="r" rtl="1"/>
            <a:r>
              <a:rPr lang="he-IL" dirty="0"/>
              <a:t>ממשק משתמש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A238B3-0059-4A33-81BA-ECA4598C45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7569" y="23613"/>
            <a:ext cx="1314085" cy="137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1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2102B-F98A-43AE-A158-9738CABF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מבוא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186520-D698-4200-AD55-BA909AAEBD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7569" y="23613"/>
            <a:ext cx="1314085" cy="137908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09B46C-715A-486F-A110-DFA627444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sz="2400" dirty="0"/>
              <a:t>לטובת מחקר המצלם זרעים קטנים עלתה דרישה להניע אותם במהירות נמוכה. הפתרון </a:t>
            </a:r>
            <a:r>
              <a:rPr lang="he-IL" sz="2400" dirty="0" err="1"/>
              <a:t>המיידי</a:t>
            </a:r>
            <a:r>
              <a:rPr lang="he-IL" sz="2400" dirty="0"/>
              <a:t> והפשוט הוא להניח אותם על גבי סרט מסוע ולהזיז אותו. אפליקציה מוכרת וידועה היטב בעולם השינוע. על פניו ניתן לפתוח קטלוג ולהזמין מסוע. לא אצלנו. דרישת מהירות מאוד נמוכה (כ-1 מ"מ </a:t>
            </a:r>
            <a:r>
              <a:rPr lang="he-IL" sz="2400" dirty="0" err="1"/>
              <a:t>לשניה</a:t>
            </a:r>
            <a:r>
              <a:rPr lang="he-IL" sz="2400" dirty="0"/>
              <a:t>) ועומסים זניחים הופכת את אפליקציית המסוע הטריוויאלית לאקזוטית. לא מצאנו לקנות מוצר קיים בשוק </a:t>
            </a:r>
            <a:r>
              <a:rPr lang="he-IL" sz="2400" dirty="0" err="1"/>
              <a:t>לצרכנו</a:t>
            </a:r>
            <a:r>
              <a:rPr lang="he-IL" sz="2400" dirty="0"/>
              <a:t>.</a:t>
            </a:r>
            <a:endParaRPr lang="en-US" sz="2400" dirty="0"/>
          </a:p>
          <a:p>
            <a:pPr marL="0" indent="0" algn="r" rtl="1">
              <a:buNone/>
            </a:pPr>
            <a:r>
              <a:rPr lang="he-IL" sz="2400" dirty="0"/>
              <a:t>עברנו לפיתוח מסוע ייעודי.</a:t>
            </a:r>
            <a:endParaRPr lang="en-US" sz="2400" dirty="0"/>
          </a:p>
          <a:p>
            <a:pPr marL="0" indent="0" algn="r" rtl="1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241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2102B-F98A-43AE-A158-9738CABF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מכניקה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39ADD-119B-4428-8070-80B3D5D8B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חומר גלם: אלומיניום</a:t>
            </a:r>
          </a:p>
          <a:p>
            <a:pPr algn="r" rtl="1"/>
            <a:r>
              <a:rPr lang="he-IL" dirty="0"/>
              <a:t>טכנולוגיית חיתוך לייזר וכיפוף פחים</a:t>
            </a:r>
          </a:p>
          <a:p>
            <a:pPr algn="r" rtl="1"/>
            <a:r>
              <a:rPr lang="he-IL" dirty="0"/>
              <a:t>מיעוט חלקים, אך לא מעט מידי</a:t>
            </a:r>
          </a:p>
          <a:p>
            <a:pPr algn="r" rtl="1"/>
            <a:r>
              <a:rPr lang="he-IL" dirty="0"/>
              <a:t>גלילי צינור + דסקה + ציר</a:t>
            </a:r>
          </a:p>
          <a:p>
            <a:pPr algn="r" rtl="1"/>
            <a:r>
              <a:rPr lang="he-IL" dirty="0" err="1"/>
              <a:t>מייסבים</a:t>
            </a:r>
            <a:r>
              <a:rPr lang="he-IL" dirty="0"/>
              <a:t> כשיטת מתיחה וכיוונון</a:t>
            </a:r>
          </a:p>
          <a:p>
            <a:pPr algn="r" rtl="1"/>
            <a:r>
              <a:rPr lang="he-IL" dirty="0"/>
              <a:t>קבצי ייצור</a:t>
            </a:r>
          </a:p>
          <a:p>
            <a:pPr algn="r" rt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186520-D698-4200-AD55-BA909AAEBD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7569" y="23613"/>
            <a:ext cx="1314085" cy="137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71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2102B-F98A-43AE-A158-9738CABF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מכניקה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70372E6-DE3C-4B68-B494-2E6F0D20B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9508" y="735068"/>
            <a:ext cx="6231192" cy="60108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EA62B4-0CA5-4EB4-888F-9AA631903B6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7569" y="23613"/>
            <a:ext cx="1314085" cy="137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2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2102B-F98A-43AE-A158-9738CABF7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375" y="624110"/>
            <a:ext cx="8911687" cy="1280890"/>
          </a:xfrm>
        </p:spPr>
        <p:txBody>
          <a:bodyPr/>
          <a:lstStyle/>
          <a:p>
            <a:pPr algn="ctr"/>
            <a:r>
              <a:rPr lang="he-IL" dirty="0"/>
              <a:t>קבצי ייצור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07C2B5-D8C4-4BB6-BF91-CA551974A9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388" y="0"/>
            <a:ext cx="468575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A11674-270E-447C-9DC4-7B2192A78C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7088" y="0"/>
            <a:ext cx="4586526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F10793-273C-4587-A227-F2CA54614C5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7569" y="23613"/>
            <a:ext cx="1314085" cy="137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30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2102B-F98A-43AE-A158-9738CABF7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375" y="624110"/>
            <a:ext cx="8911687" cy="1280890"/>
          </a:xfrm>
        </p:spPr>
        <p:txBody>
          <a:bodyPr/>
          <a:lstStyle/>
          <a:p>
            <a:pPr algn="ctr"/>
            <a:r>
              <a:rPr lang="he-IL" dirty="0"/>
              <a:t>קבצי ייצור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E90318-7199-4226-84F2-BD91FF6F12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711" y="0"/>
            <a:ext cx="457926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747AE5-3128-4DD8-8326-E03CA4CAC4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2917" y="0"/>
            <a:ext cx="457380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467ECC-9107-44A0-8E2C-34A28A5E48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7569" y="23613"/>
            <a:ext cx="1314085" cy="137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41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2102B-F98A-43AE-A158-9738CABF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חומרה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39ADD-119B-4428-8070-80B3D5D8B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מנוע: </a:t>
            </a:r>
            <a:r>
              <a:rPr lang="he-IL" dirty="0" err="1"/>
              <a:t>סטפר</a:t>
            </a:r>
            <a:endParaRPr lang="he-IL" dirty="0"/>
          </a:p>
          <a:p>
            <a:pPr algn="r" rtl="1"/>
            <a:r>
              <a:rPr lang="he-IL" dirty="0"/>
              <a:t>בקר: </a:t>
            </a:r>
            <a:r>
              <a:rPr lang="he-IL" dirty="0" err="1"/>
              <a:t>ארדואינו</a:t>
            </a:r>
            <a:endParaRPr lang="he-IL" dirty="0"/>
          </a:p>
          <a:p>
            <a:pPr algn="r" rtl="1"/>
            <a:r>
              <a:rPr lang="he-IL" dirty="0"/>
              <a:t>בקר מנוע: </a:t>
            </a:r>
            <a:r>
              <a:rPr lang="en-US" dirty="0"/>
              <a:t>easy driver</a:t>
            </a:r>
            <a:endParaRPr lang="he-IL" dirty="0"/>
          </a:p>
          <a:p>
            <a:pPr algn="r" rtl="1"/>
            <a:r>
              <a:rPr lang="he-IL" dirty="0"/>
              <a:t>מוריד מתח</a:t>
            </a:r>
          </a:p>
          <a:p>
            <a:pPr algn="r" rtl="1"/>
            <a:r>
              <a:rPr lang="he-IL" dirty="0"/>
              <a:t>עריכה באקסל</a:t>
            </a:r>
          </a:p>
          <a:p>
            <a:pPr algn="r" rt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3AD396-E150-45C1-B220-062A571113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7569" y="23613"/>
            <a:ext cx="1314085" cy="1379083"/>
          </a:xfrm>
          <a:prstGeom prst="rect">
            <a:avLst/>
          </a:prstGeom>
        </p:spPr>
      </p:pic>
      <p:pic>
        <p:nvPicPr>
          <p:cNvPr id="1026" name="Picture 2" descr="product_171836_53355_0x0.jpg (1200×1445)">
            <a:extLst>
              <a:ext uri="{FF2B5EF4-FFF2-40B4-BE49-F238E27FC236}">
                <a16:creationId xmlns:a16="http://schemas.microsoft.com/office/drawing/2014/main" id="{C53834AA-85E9-4629-B5FB-2C79B6080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5"/>
          <a:stretch/>
        </p:blipFill>
        <p:spPr bwMode="auto">
          <a:xfrm>
            <a:off x="3308728" y="1745803"/>
            <a:ext cx="1131208" cy="128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FBD298-5449-4B8D-8683-37205A079F0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9936" y="1745802"/>
            <a:ext cx="1143372" cy="12808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AAFF8D-4CE2-4A73-84BD-EC8FCF6B005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9360" y="3919786"/>
            <a:ext cx="1754536" cy="12920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CA1B5C-2F99-43A4-961D-A10C9267672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1880" y="4138528"/>
            <a:ext cx="1624415" cy="113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08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B8D1DD-A094-4BAC-923C-0F36192908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7569" y="23613"/>
            <a:ext cx="1314085" cy="13790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72102B-F98A-43AE-A158-9738CABF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עריכת מעגלים </a:t>
            </a:r>
            <a:r>
              <a:rPr lang="en-US" dirty="0"/>
              <a:t>(low end)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7CC602-1676-460F-AA60-A695F45EE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691" y="1482811"/>
            <a:ext cx="7256137" cy="5112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4F7F51-C99E-47F2-9E7D-39899FC6484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42102" y="0"/>
            <a:ext cx="12192000" cy="360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3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1369</TotalTime>
  <Words>188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Gisha</vt:lpstr>
      <vt:lpstr>Wingdings 3</vt:lpstr>
      <vt:lpstr>Wisp</vt:lpstr>
      <vt:lpstr>פיתוח מסוע מעבדתי קל</vt:lpstr>
      <vt:lpstr>דיסציפלינות</vt:lpstr>
      <vt:lpstr>מבוא</vt:lpstr>
      <vt:lpstr>מכניקה</vt:lpstr>
      <vt:lpstr>מכניקה</vt:lpstr>
      <vt:lpstr>קבצי ייצור</vt:lpstr>
      <vt:lpstr>קבצי ייצור</vt:lpstr>
      <vt:lpstr>חומרה</vt:lpstr>
      <vt:lpstr>עריכת מעגלים (low end)</vt:lpstr>
      <vt:lpstr>תוכנה</vt:lpstr>
      <vt:lpstr>ממשק משתמש</vt:lpstr>
      <vt:lpstr>אז... דומה?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פיתוח מסוע מעבדתי קל</dc:title>
  <dc:creator>Liad Reshef</dc:creator>
  <cp:lastModifiedBy>Liad Reshef</cp:lastModifiedBy>
  <cp:revision>22</cp:revision>
  <dcterms:created xsi:type="dcterms:W3CDTF">2026-01-25T13:16:04Z</dcterms:created>
  <dcterms:modified xsi:type="dcterms:W3CDTF">2026-01-26T12:41:01Z</dcterms:modified>
</cp:coreProperties>
</file>